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59" r:id="rId13"/>
    <p:sldId id="282" r:id="rId14"/>
    <p:sldId id="283" r:id="rId15"/>
    <p:sldId id="286" r:id="rId16"/>
    <p:sldId id="285" r:id="rId17"/>
    <p:sldId id="28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>
        <p:scale>
          <a:sx n="130" d="100"/>
          <a:sy n="130" d="100"/>
        </p:scale>
        <p:origin x="384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BME.2015.248029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80" y="1202157"/>
            <a:ext cx="6050151" cy="3581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17531" y="48493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dirty="0"/>
              <a:t>Sparametryzowany wykres kroku charakterystycznego dla (a) normalnego chodzenie (klaster B) i (b) dla upośledzonego chodzenia (klaster A).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8333280" y="6384344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2E414F"/>
                </a:solidFill>
                <a:latin typeface="Roboto" pitchFamily="2" charset="0"/>
              </a:rPr>
              <a:t>DOI:</a:t>
            </a:r>
            <a:r>
              <a:rPr lang="pl-PL" dirty="0">
                <a:solidFill>
                  <a:srgbClr val="654CB3"/>
                </a:solidFill>
                <a:latin typeface="Roboto" pitchFamily="2" charset="0"/>
                <a:hlinkClick r:id="rId3"/>
              </a:rPr>
              <a:t>10.1109/TBME.2015.2480296</a:t>
            </a:r>
            <a:endParaRPr lang="pl-PL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4745ADE7-F256-4401-98D0-EFD0A06C37D7}"/>
              </a:ext>
            </a:extLst>
          </p:cNvPr>
          <p:cNvSpPr/>
          <p:nvPr/>
        </p:nvSpPr>
        <p:spPr>
          <a:xfrm>
            <a:off x="7013531" y="1202157"/>
            <a:ext cx="43148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dirty="0"/>
              <a:t>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9" name="Picture 2" descr="image008">
            <a:extLst>
              <a:ext uri="{FF2B5EF4-FFF2-40B4-BE49-F238E27FC236}">
                <a16:creationId xmlns:a16="http://schemas.microsoft.com/office/drawing/2014/main" id="{46F1B733-C681-4400-90BB-3AEE88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42" y="1071451"/>
            <a:ext cx="7702200" cy="1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lot_22_clear">
            <a:extLst>
              <a:ext uri="{FF2B5EF4-FFF2-40B4-BE49-F238E27FC236}">
                <a16:creationId xmlns:a16="http://schemas.microsoft.com/office/drawing/2014/main" id="{1080FE8B-88B2-4F7B-9AAE-5D36634F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1" y="3194505"/>
            <a:ext cx="6436823" cy="27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DD780F2-20D5-4A3C-BF7C-DA32C89FCFC4}"/>
              </a:ext>
            </a:extLst>
          </p:cNvPr>
          <p:cNvSpPr txBox="1"/>
          <p:nvPr/>
        </p:nvSpPr>
        <p:spPr>
          <a:xfrm>
            <a:off x="7645264" y="3620682"/>
            <a:ext cx="356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Faza 5.	</a:t>
            </a:r>
            <a:r>
              <a:rPr lang="pl-PL" dirty="0"/>
              <a:t>Pięta dotyka ziemi </a:t>
            </a:r>
          </a:p>
          <a:p>
            <a:r>
              <a:rPr lang="pl-PL" dirty="0"/>
              <a:t>		(</a:t>
            </a:r>
            <a:r>
              <a:rPr lang="pl-PL" dirty="0" err="1"/>
              <a:t>heel-touching-ground</a:t>
            </a:r>
            <a:r>
              <a:rPr lang="pl-PL" dirty="0"/>
              <a:t>)</a:t>
            </a:r>
          </a:p>
          <a:p>
            <a:r>
              <a:rPr lang="pl-PL" b="1" dirty="0"/>
              <a:t>Faza 1.</a:t>
            </a:r>
            <a:r>
              <a:rPr lang="pl-PL" dirty="0"/>
              <a:t> 	Faza podporu</a:t>
            </a:r>
          </a:p>
          <a:p>
            <a:r>
              <a:rPr lang="pl-PL" dirty="0"/>
              <a:t>		(stance)</a:t>
            </a:r>
          </a:p>
          <a:p>
            <a:r>
              <a:rPr lang="pl-PL" b="1" dirty="0"/>
              <a:t>Faza 2. 	</a:t>
            </a:r>
            <a:r>
              <a:rPr lang="pl-PL" dirty="0"/>
              <a:t>Pięta nad ziemią</a:t>
            </a:r>
          </a:p>
          <a:p>
            <a:r>
              <a:rPr lang="pl-PL" dirty="0"/>
              <a:t>		(</a:t>
            </a:r>
            <a:r>
              <a:rPr lang="pl-PL" dirty="0" err="1"/>
              <a:t>heel</a:t>
            </a:r>
            <a:r>
              <a:rPr lang="pl-PL" dirty="0"/>
              <a:t>-off-</a:t>
            </a:r>
            <a:r>
              <a:rPr lang="pl-PL" dirty="0" err="1"/>
              <a:t>ground</a:t>
            </a:r>
            <a:r>
              <a:rPr lang="pl-PL" dirty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935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podzielonej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576" y="195542"/>
            <a:ext cx="10533530" cy="1485900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06891" y="464480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chodu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61114"/>
            <a:ext cx="8718176" cy="28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1073</Words>
  <Application>Microsoft Office PowerPoint</Application>
  <PresentationFormat>Panoramiczny</PresentationFormat>
  <Paragraphs>154</Paragraphs>
  <Slides>18</Slides>
  <Notes>6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Franklin Gothic Book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Wykrywanie kroków na podstawie akcelerometru</vt:lpstr>
      <vt:lpstr>Przykładowy algorytm weryfikacji osoby z wykorzystaniem danych z akcelerometru</vt:lpstr>
      <vt:lpstr>Prezentacja programu PowerPoint</vt:lpstr>
      <vt:lpstr>Obraz energii chodu (Gait Energy Image)</vt:lpstr>
      <vt:lpstr>Obraz energii chodu (Gait Energy Image)</vt:lpstr>
      <vt:lpstr>Rozpoznawanie chodu oparte o widzenie maszynowe i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66</cp:revision>
  <dcterms:created xsi:type="dcterms:W3CDTF">2019-05-25T10:07:47Z</dcterms:created>
  <dcterms:modified xsi:type="dcterms:W3CDTF">2019-05-26T12:29:42Z</dcterms:modified>
</cp:coreProperties>
</file>